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5"/>
  </p:notesMasterIdLst>
  <p:sldIdLst>
    <p:sldId id="256" r:id="rId2"/>
    <p:sldId id="305" r:id="rId3"/>
    <p:sldId id="320" r:id="rId4"/>
    <p:sldId id="319" r:id="rId5"/>
    <p:sldId id="318" r:id="rId6"/>
    <p:sldId id="317" r:id="rId7"/>
    <p:sldId id="316" r:id="rId8"/>
    <p:sldId id="311" r:id="rId9"/>
    <p:sldId id="314" r:id="rId10"/>
    <p:sldId id="315" r:id="rId11"/>
    <p:sldId id="312" r:id="rId12"/>
    <p:sldId id="313" r:id="rId13"/>
    <p:sldId id="310" r:id="rId14"/>
    <p:sldId id="309" r:id="rId15"/>
    <p:sldId id="308" r:id="rId16"/>
    <p:sldId id="264" r:id="rId17"/>
    <p:sldId id="307" r:id="rId18"/>
    <p:sldId id="30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5" r:id="rId27"/>
    <p:sldId id="266" r:id="rId28"/>
    <p:sldId id="267" r:id="rId29"/>
    <p:sldId id="269" r:id="rId30"/>
    <p:sldId id="270" r:id="rId31"/>
    <p:sldId id="273" r:id="rId32"/>
    <p:sldId id="289" r:id="rId33"/>
    <p:sldId id="271" r:id="rId34"/>
    <p:sldId id="272" r:id="rId35"/>
    <p:sldId id="274" r:id="rId36"/>
    <p:sldId id="282" r:id="rId37"/>
    <p:sldId id="276" r:id="rId38"/>
    <p:sldId id="275" r:id="rId39"/>
    <p:sldId id="277" r:id="rId40"/>
    <p:sldId id="278" r:id="rId41"/>
    <p:sldId id="279" r:id="rId42"/>
    <p:sldId id="280" r:id="rId43"/>
    <p:sldId id="281" r:id="rId44"/>
    <p:sldId id="283" r:id="rId45"/>
    <p:sldId id="284" r:id="rId46"/>
    <p:sldId id="285" r:id="rId47"/>
    <p:sldId id="286" r:id="rId48"/>
    <p:sldId id="287" r:id="rId49"/>
    <p:sldId id="291" r:id="rId50"/>
    <p:sldId id="300" r:id="rId51"/>
    <p:sldId id="288" r:id="rId52"/>
    <p:sldId id="290" r:id="rId53"/>
    <p:sldId id="292" r:id="rId54"/>
    <p:sldId id="296" r:id="rId55"/>
    <p:sldId id="293" r:id="rId56"/>
    <p:sldId id="295" r:id="rId57"/>
    <p:sldId id="294" r:id="rId58"/>
    <p:sldId id="297" r:id="rId59"/>
    <p:sldId id="298" r:id="rId60"/>
    <p:sldId id="301" r:id="rId61"/>
    <p:sldId id="302" r:id="rId62"/>
    <p:sldId id="303" r:id="rId63"/>
    <p:sldId id="304" r:id="rId64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4"/>
    <p:restoredTop sz="94823"/>
  </p:normalViewPr>
  <p:slideViewPr>
    <p:cSldViewPr snapToGrid="0" snapToObjects="1">
      <p:cViewPr varScale="1">
        <p:scale>
          <a:sx n="167" d="100"/>
          <a:sy n="167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26" Type="http://schemas.openxmlformats.org/officeDocument/2006/relationships/image" Target="../media/image41.jpe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5" Type="http://schemas.openxmlformats.org/officeDocument/2006/relationships/image" Target="../media/image40.jpeg"/><Relationship Id="rId33" Type="http://schemas.openxmlformats.org/officeDocument/2006/relationships/image" Target="../media/image48.png"/><Relationship Id="rId2" Type="http://schemas.openxmlformats.org/officeDocument/2006/relationships/image" Target="../media/image17.jpeg"/><Relationship Id="rId16" Type="http://schemas.openxmlformats.org/officeDocument/2006/relationships/image" Target="../media/image31.jpeg"/><Relationship Id="rId20" Type="http://schemas.openxmlformats.org/officeDocument/2006/relationships/image" Target="../media/image35.jpeg"/><Relationship Id="rId29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24" Type="http://schemas.openxmlformats.org/officeDocument/2006/relationships/image" Target="../media/image39.jpeg"/><Relationship Id="rId32" Type="http://schemas.openxmlformats.org/officeDocument/2006/relationships/image" Target="../media/image47.jpeg"/><Relationship Id="rId5" Type="http://schemas.openxmlformats.org/officeDocument/2006/relationships/image" Target="../media/image20.jpg"/><Relationship Id="rId15" Type="http://schemas.openxmlformats.org/officeDocument/2006/relationships/image" Target="../media/image30.jpeg"/><Relationship Id="rId23" Type="http://schemas.openxmlformats.org/officeDocument/2006/relationships/image" Target="../media/image38.jpeg"/><Relationship Id="rId28" Type="http://schemas.openxmlformats.org/officeDocument/2006/relationships/image" Target="../media/image43.jpeg"/><Relationship Id="rId10" Type="http://schemas.openxmlformats.org/officeDocument/2006/relationships/image" Target="../media/image25.jpeg"/><Relationship Id="rId19" Type="http://schemas.openxmlformats.org/officeDocument/2006/relationships/image" Target="../media/image34.jpeg"/><Relationship Id="rId31" Type="http://schemas.openxmlformats.org/officeDocument/2006/relationships/image" Target="../media/image46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Relationship Id="rId27" Type="http://schemas.openxmlformats.org/officeDocument/2006/relationships/image" Target="../media/image42.jpeg"/><Relationship Id="rId30" Type="http://schemas.openxmlformats.org/officeDocument/2006/relationships/image" Target="../media/image45.jpeg"/><Relationship Id="rId8" Type="http://schemas.openxmlformats.org/officeDocument/2006/relationships/image" Target="../media/image23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06AC-3F72-2DFF-9EAC-0E0AD9E0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5B593-ABF2-0787-7C6D-0FB2D3EA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9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7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9E9D1-F4FA-66FD-E66B-2458A251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0" t="6472" r="26501" b="22234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A38B9-2D10-14DA-6DD5-662D08317F09}"/>
              </a:ext>
            </a:extLst>
          </p:cNvPr>
          <p:cNvSpPr txBox="1"/>
          <p:nvPr/>
        </p:nvSpPr>
        <p:spPr>
          <a:xfrm>
            <a:off x="-518160" y="57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73AE9B-F510-4393-8537-384C8AD1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4" t="20939" r="19193" b="42194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8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8ACC9-DC54-2313-90F5-04F594E6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3" b="15000"/>
          <a:stretch/>
        </p:blipFill>
        <p:spPr>
          <a:xfrm>
            <a:off x="0" y="0"/>
            <a:ext cx="45723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5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D000A-A078-2389-453C-0C2436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5" t="10835" r="16682" b="33666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684</TotalTime>
  <Words>26</Words>
  <Application>Microsoft Macintosh PowerPoint</Application>
  <PresentationFormat>Custom</PresentationFormat>
  <Paragraphs>5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48</cp:revision>
  <cp:lastPrinted>2022-08-06T08:28:04Z</cp:lastPrinted>
  <dcterms:created xsi:type="dcterms:W3CDTF">2021-04-16T13:42:58Z</dcterms:created>
  <dcterms:modified xsi:type="dcterms:W3CDTF">2025-04-04T17:09:12Z</dcterms:modified>
</cp:coreProperties>
</file>